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75" r:id="rId6"/>
    <p:sldId id="276" r:id="rId7"/>
    <p:sldId id="277" r:id="rId8"/>
    <p:sldId id="258" r:id="rId9"/>
    <p:sldId id="259" r:id="rId10"/>
    <p:sldId id="260" r:id="rId11"/>
    <p:sldId id="278" r:id="rId12"/>
    <p:sldId id="261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99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3" autoAdjust="0"/>
    <p:restoredTop sz="94660"/>
  </p:normalViewPr>
  <p:slideViewPr>
    <p:cSldViewPr>
      <p:cViewPr>
        <p:scale>
          <a:sx n="72" d="100"/>
          <a:sy n="72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ECBDB-C62D-42E6-B456-FAC3D478A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FFF6-CD7A-488F-8464-9A33D7FA7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A606-8233-41D6-A5DE-A11D7062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56D4-2D91-4B5A-9111-A30C4394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786A-B630-400C-A490-D52C3F8B7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6F0E-51AB-4D6C-8AA4-B5BAF19C1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90F7-EEF3-4D5E-AA1E-DBED04319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B492-62B7-4F9E-B05E-701869A71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D130-E9B5-4D4D-A62C-BEF8DE2D7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DB6E-D5FB-4ECA-B1A6-42ED26BBD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ED1A-0D4E-42AE-8489-1EF330BC0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CB44D-6AE3-4D7D-9609-B103A8019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5CA722-DF66-48D0-B731-22771D0AF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Rainbow_Ocean__by_Thelm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207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049938_d9068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4813"/>
            <a:ext cx="66262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59338" y="2924175"/>
            <a:ext cx="3817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Мова </a:t>
            </a:r>
            <a:r>
              <a:rPr lang="uk-UA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–душа</a:t>
            </a:r>
            <a:r>
              <a:rPr lang="uk-UA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народу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116013" y="2286000"/>
            <a:ext cx="6742112" cy="4214813"/>
          </a:xfrm>
          <a:prstGeom prst="horizontalScroll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„Мова</a:t>
            </a:r>
            <a:r>
              <a:rPr lang="uk-UA" sz="2400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uk-UA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є наша національна ознака, в мові наша культура, ступінь нашої свідомості... Мова - душа кожної національності, її святощі, її найцінніший скарб. </a:t>
            </a:r>
          </a:p>
          <a:p>
            <a:pPr algn="ctr">
              <a:defRPr/>
            </a:pPr>
            <a:r>
              <a:rPr lang="uk-UA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Митрополит Іларіон.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>
              <a:defRPr/>
            </a:pPr>
            <a:endParaRPr lang="uk-UA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1" name="Рисунок 2" descr="13082130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4786313" y="1500188"/>
            <a:ext cx="4643437" cy="42862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І чужому научайтесь, </a:t>
            </a:r>
          </a:p>
          <a:p>
            <a:pPr algn="ctr">
              <a:defRPr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Й свого не цурайтесь…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101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8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 що сьогодні</a:t>
            </a:r>
            <a:r>
              <a:rPr lang="uk-UA" sz="8800" b="1" dirty="0" smtClean="0">
                <a:solidFill>
                  <a:schemeClr val="accent2"/>
                </a:solidFill>
                <a:latin typeface="Book Antiqua" pitchFamily="18" charset="0"/>
              </a:rPr>
              <a:t>? </a:t>
            </a:r>
            <a:endParaRPr lang="ru-RU" sz="8800" b="1" dirty="0" smtClean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42988" y="0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72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Соцопитування</a:t>
            </a:r>
            <a:endParaRPr lang="ru-RU" sz="7200" b="1" u="sng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" descr="8263396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1476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Як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ій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мові ви надаєте перевагу в повсякденному спілкуванні?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5364" name="AutoShape 30"/>
          <p:cNvCxnSpPr>
            <a:cxnSpLocks noChangeShapeType="1"/>
          </p:cNvCxnSpPr>
          <p:nvPr/>
        </p:nvCxnSpPr>
        <p:spPr bwMode="auto">
          <a:xfrm>
            <a:off x="4681538" y="17002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5" name="AutoShape 31"/>
          <p:cNvCxnSpPr>
            <a:cxnSpLocks noChangeShapeType="1"/>
          </p:cNvCxnSpPr>
          <p:nvPr/>
        </p:nvCxnSpPr>
        <p:spPr bwMode="auto">
          <a:xfrm>
            <a:off x="4681538" y="17002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66" name="AutoShape 32"/>
          <p:cNvCxnSpPr>
            <a:cxnSpLocks noChangeShapeType="1"/>
          </p:cNvCxnSpPr>
          <p:nvPr/>
        </p:nvCxnSpPr>
        <p:spPr bwMode="auto">
          <a:xfrm>
            <a:off x="4681538" y="17002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539750" y="6092825"/>
            <a:ext cx="1884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Російській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7380288" y="3716338"/>
            <a:ext cx="176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Суржику”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84213" y="1700213"/>
            <a:ext cx="208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Українській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288" y="0"/>
            <a:ext cx="8748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 и хотіли б ви викорінити </a:t>
            </a:r>
            <a:r>
              <a:rPr lang="uk-UA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“суржик”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 повсякденного мовлення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380288" y="3573463"/>
            <a:ext cx="1052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16013" y="2349500"/>
            <a:ext cx="64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16238" y="981075"/>
            <a:ext cx="2195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Байдуже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 Як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ставитеся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узаконення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двомовності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08850" y="3644900"/>
            <a:ext cx="1577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55650" y="2492375"/>
            <a:ext cx="107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5300663"/>
            <a:ext cx="205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Нейтрально</a:t>
            </a:r>
            <a:endParaRPr lang="ru-RU" sz="24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44145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змогли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посп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ілкуватись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літературною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українською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мовою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більше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десяти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хвилин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331913" y="1916113"/>
            <a:ext cx="8493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0" y="5373688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Можливо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380288" y="4076700"/>
            <a:ext cx="1004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96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– це дар. Дар </a:t>
            </a:r>
            <a:r>
              <a:rPr lang="uk-UA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вiд</a:t>
            </a: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</a:t>
            </a:r>
            <a:endParaRPr lang="uk-UA" sz="54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457200" eaLnBrk="1" hangingPunct="1">
              <a:buFontTx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В землі віки лежала мова </a:t>
            </a:r>
          </a:p>
          <a:p>
            <a:pPr marL="0" indent="457200" eaLnBrk="1" hangingPunct="1">
              <a:buFontTx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І врешті вибилась на світ. 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О мово, ночі колискова!</a:t>
            </a:r>
          </a:p>
          <a:p>
            <a:pPr marL="0" indent="457200" eaLnBrk="1" hangingPunct="1">
              <a:buFontTx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Прийми мій радісний привіт. 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			Олександр Олесь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0" indent="457200" eaLnBrk="1" hangingPunct="1">
              <a:buFontTx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Хто не любить своєї рідної мови, солодких святих звуків свого дитинства, не заслуговує на ім'я людини.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				Й.-Г.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Гердер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0" indent="457200" eaLnBrk="1" hangingPunct="1">
              <a:buFontTx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Хто нікчемну душу має, то така ж у нього мова.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				   Леся Українка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39750" y="836613"/>
            <a:ext cx="8064500" cy="5256212"/>
          </a:xfrm>
          <a:prstGeom prst="foldedCorner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Коня керують уздами, а чоловіка — словами.</a:t>
            </a: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Добре слово краще, ніж готові гроші.</a:t>
            </a: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Слово може врятувати людину, слово може і вбити.</a:t>
            </a: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 кидай слова на вітер.</a:t>
            </a: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Чоловік має два вуха, щоб багато слухав, а один язик, щоб менше говорив.</a:t>
            </a:r>
          </a:p>
          <a:p>
            <a:pPr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Дурний язик — голові не приятель.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1357313"/>
            <a:ext cx="8229600" cy="617537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Народна мудрість говорить:,,Скільки ти знаєш мов,стільки разів ти людина!”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агатангел кримськ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6972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" descr="микола лукаш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71500"/>
            <a:ext cx="36449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5286375" y="6072188"/>
            <a:ext cx="3132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Book Antiqua" pitchFamily="18" charset="0"/>
              </a:rPr>
              <a:t>Микола Лукаш</a:t>
            </a: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14313" y="6072188"/>
            <a:ext cx="447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Book Antiqua" pitchFamily="18" charset="0"/>
              </a:rPr>
              <a:t>Агатангел Кримський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Іван Франко       Леся Українка</a:t>
            </a:r>
          </a:p>
        </p:txBody>
      </p:sp>
      <p:pic>
        <p:nvPicPr>
          <p:cNvPr id="8195" name="Рисунок 2" descr="1318491831_ivan_frank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36020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220px-Lesya_Ukrainka_portra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85875"/>
            <a:ext cx="371475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A603AB"/>
            </a:gs>
            <a:gs pos="20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Михайло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Красуський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„Древность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малороссийского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яз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ы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4102" name="Picture 6" descr="bu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28775"/>
            <a:ext cx="30384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book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43225"/>
            <a:ext cx="5219700" cy="391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789363"/>
            <a:ext cx="2303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вап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989138"/>
            <a:ext cx="25209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456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939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у5ке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0"/>
            <a:ext cx="24114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fecc5f126df5ed57091f6e542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987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34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149725"/>
            <a:ext cx="27003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цу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2997200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225px-Valuye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0"/>
            <a:ext cx="18002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апро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538" y="0"/>
            <a:ext cx="2663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івапр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7675" y="4868863"/>
            <a:ext cx="34559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defaul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2997200"/>
            <a:ext cx="1571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4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924175"/>
            <a:ext cx="2209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укен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95513" y="1916113"/>
            <a:ext cx="2089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5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5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51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5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175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Book Antiqua</vt:lpstr>
      <vt:lpstr>Оформление по умолчанию</vt:lpstr>
      <vt:lpstr>Слайд 1</vt:lpstr>
      <vt:lpstr>Слайд 2</vt:lpstr>
      <vt:lpstr>Слайд 3</vt:lpstr>
      <vt:lpstr>Слайд 4</vt:lpstr>
      <vt:lpstr>Народна мудрість говорить:,,Скільки ти знаєш мов,стільки разів ти людина!”</vt:lpstr>
      <vt:lpstr>Слайд 6</vt:lpstr>
      <vt:lpstr>Іван Франко       Леся Українка</vt:lpstr>
      <vt:lpstr>Слайд 8</vt:lpstr>
      <vt:lpstr>Слайд 9</vt:lpstr>
      <vt:lpstr>Слайд 10</vt:lpstr>
      <vt:lpstr>Слайд 11</vt:lpstr>
      <vt:lpstr>А що сьогодні? </vt:lpstr>
      <vt:lpstr>Слайд 13</vt:lpstr>
      <vt:lpstr>1. Якій мові ви надаєте перевагу в повсякденному спілкуванні? </vt:lpstr>
      <vt:lpstr>Слайд 15</vt:lpstr>
      <vt:lpstr>3.  Як ви ставитеся до узаконення двомовності в Україні?</vt:lpstr>
      <vt:lpstr>4. Чи змогли б ви поспілкуватись літературною українською мовою більше десяти хвилин? 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Мова – душа народу</dc:title>
  <dc:creator>User</dc:creator>
  <cp:lastModifiedBy>Админ</cp:lastModifiedBy>
  <cp:revision>57</cp:revision>
  <dcterms:created xsi:type="dcterms:W3CDTF">2011-10-31T15:15:22Z</dcterms:created>
  <dcterms:modified xsi:type="dcterms:W3CDTF">2017-01-22T11:13:12Z</dcterms:modified>
</cp:coreProperties>
</file>